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Fira Sans Extra Condensed Medium"/>
      <p:regular r:id="rId30"/>
      <p:bold r:id="rId31"/>
      <p:italic r:id="rId32"/>
      <p:boldItalic r:id="rId33"/>
    </p:embeddedFont>
    <p:embeddedFont>
      <p:font typeface="Righteous"/>
      <p:regular r:id="rId34"/>
    </p:embeddedFont>
    <p:embeddedFont>
      <p:font typeface="Squada One"/>
      <p:regular r:id="rId35"/>
    </p:embeddedFont>
    <p:embeddedFont>
      <p:font typeface="Roboto Condensed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jMPysPoWxtfjp4pb/ow+rx7lH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SquadaOne-regular.fntdata"/><Relationship Id="rId12" Type="http://schemas.openxmlformats.org/officeDocument/2006/relationships/slide" Target="slides/slide8.xml"/><Relationship Id="rId34" Type="http://schemas.openxmlformats.org/officeDocument/2006/relationships/font" Target="fonts/Righteous-regular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bold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regular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bab70a51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bbab70a51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bab70a51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bbab70a51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a6fec95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ba6fec95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77b0a3d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77b0a3d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1455943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1455943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1455943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c1455943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b72b5c1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bb72b5c1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1f060f22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c1f060f22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baa83a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baa83a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e755aa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e755aa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1f060f22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c1f060f22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c3e026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c7c3e026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1517849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c1517849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88c3699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b88c3699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da2d819f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bda2d819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7c3e026c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7c3e026c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210257e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c210257e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2b3ed61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bc2b3ed61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77b0a3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c77b0a3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77b0a3e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c77b0a3e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206a676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c206a676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5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55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55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55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55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55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8" name="Google Shape;78;p55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55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45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45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45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45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45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45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45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45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45"/>
          <p:cNvSpPr txBox="1"/>
          <p:nvPr>
            <p:ph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1" name="Google Shape;91;p45"/>
          <p:cNvSpPr txBox="1"/>
          <p:nvPr>
            <p:ph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2" name="Google Shape;92;p45"/>
          <p:cNvSpPr txBox="1"/>
          <p:nvPr>
            <p:ph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3" name="Google Shape;93;p45"/>
          <p:cNvSpPr txBox="1"/>
          <p:nvPr>
            <p:ph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94" name="Google Shape;94;p45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45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6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46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46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46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46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46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46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8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" name="Google Shape;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50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50"/>
          <p:cNvSpPr txBox="1"/>
          <p:nvPr>
            <p:ph type="ctrTitle"/>
          </p:nvPr>
        </p:nvSpPr>
        <p:spPr>
          <a:xfrm flipH="1">
            <a:off x="2714085" y="1890188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9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49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" name="Google Shape;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49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5" name="Google Shape;35;p5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" name="Google Shape;3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2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3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53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8" name="Google Shape;48;p53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4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4"/>
          <p:cNvSpPr txBox="1"/>
          <p:nvPr>
            <p:ph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" name="Google Shape;53;p54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54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4"/>
          <p:cNvSpPr txBox="1"/>
          <p:nvPr>
            <p:ph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54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54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4"/>
          <p:cNvSpPr txBox="1"/>
          <p:nvPr>
            <p:ph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" name="Google Shape;59;p54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54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4"/>
          <p:cNvSpPr txBox="1"/>
          <p:nvPr>
            <p:ph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54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54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4"/>
          <p:cNvSpPr txBox="1"/>
          <p:nvPr>
            <p:ph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" name="Google Shape;65;p54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" name="Google Shape;6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b="0" i="0" sz="2800" u="none" cap="none" strike="noStrik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b="0" i="0" sz="18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b="0" i="0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>
            <p:ph type="ctrTitle"/>
          </p:nvPr>
        </p:nvSpPr>
        <p:spPr>
          <a:xfrm flipH="1">
            <a:off x="1242925" y="20502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Pulse PT</a:t>
            </a:r>
            <a:endParaRPr/>
          </a:p>
        </p:txBody>
      </p:sp>
      <p:sp>
        <p:nvSpPr>
          <p:cNvPr id="112" name="Google Shape;112;p1"/>
          <p:cNvSpPr txBox="1"/>
          <p:nvPr>
            <p:ph idx="1" type="subTitle"/>
          </p:nvPr>
        </p:nvSpPr>
        <p:spPr>
          <a:xfrm flipH="1">
            <a:off x="2750257" y="2850475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Rafael Montes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Parth Desai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Sam Bohr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Andrew Alhaj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Daniel Christenson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Julian Ajja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bab70a510_2_7"/>
          <p:cNvSpPr txBox="1"/>
          <p:nvPr>
            <p:ph type="ctrTitle"/>
          </p:nvPr>
        </p:nvSpPr>
        <p:spPr>
          <a:xfrm flipH="1">
            <a:off x="2651850" y="395517"/>
            <a:ext cx="39561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Mobile Profile Workout list</a:t>
            </a:r>
            <a:endParaRPr/>
          </a:p>
        </p:txBody>
      </p:sp>
      <p:pic>
        <p:nvPicPr>
          <p:cNvPr id="229" name="Google Shape;229;gbbab70a51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25" y="2029325"/>
            <a:ext cx="1408000" cy="2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bbab70a510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725" y="2219600"/>
            <a:ext cx="1268749" cy="26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ab70a510_2_2"/>
          <p:cNvSpPr txBox="1"/>
          <p:nvPr>
            <p:ph idx="1" type="subTitle"/>
          </p:nvPr>
        </p:nvSpPr>
        <p:spPr>
          <a:xfrm>
            <a:off x="2903775" y="17666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Documentation, CSS</a:t>
            </a:r>
            <a:endParaRPr/>
          </a:p>
        </p:txBody>
      </p:sp>
      <p:sp>
        <p:nvSpPr>
          <p:cNvPr id="236" name="Google Shape;236;gbbab70a510_2_2"/>
          <p:cNvSpPr txBox="1"/>
          <p:nvPr>
            <p:ph type="ctrTitle"/>
          </p:nvPr>
        </p:nvSpPr>
        <p:spPr>
          <a:xfrm flipH="1">
            <a:off x="1538971" y="831925"/>
            <a:ext cx="5627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3000"/>
              <a:t>User Stories for next Sprint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a6fec9542_0_1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Forgot Password</a:t>
            </a:r>
            <a:endParaRPr/>
          </a:p>
        </p:txBody>
      </p:sp>
      <p:sp>
        <p:nvSpPr>
          <p:cNvPr id="242" name="Google Shape;242;gba6fec9542_0_1"/>
          <p:cNvSpPr txBox="1"/>
          <p:nvPr/>
        </p:nvSpPr>
        <p:spPr>
          <a:xfrm>
            <a:off x="5454000" y="12877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Story: 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trainer, I would like to be able to recover my password if I forget 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ba6fec9542_0_1"/>
          <p:cNvSpPr txBox="1"/>
          <p:nvPr/>
        </p:nvSpPr>
        <p:spPr>
          <a:xfrm>
            <a:off x="831575" y="272472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b="0" i="0" lang="es" sz="16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Research 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new Route 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using Firebase 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b="0" i="0" lang="es" sz="16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4" name="Google Shape;244;gba6fec954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2394" y="2978099"/>
            <a:ext cx="3303219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ba6fec954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75" y="507400"/>
            <a:ext cx="3399250" cy="20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77b0a3d6d_0_1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Profile Update</a:t>
            </a:r>
            <a:endParaRPr/>
          </a:p>
        </p:txBody>
      </p:sp>
      <p:sp>
        <p:nvSpPr>
          <p:cNvPr id="251" name="Google Shape;251;gc77b0a3d6d_0_15"/>
          <p:cNvSpPr txBox="1"/>
          <p:nvPr/>
        </p:nvSpPr>
        <p:spPr>
          <a:xfrm>
            <a:off x="5454000" y="1287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Story: As a trainer, I would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like a profile page that is pleasing to look at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c77b0a3d6d_0_15"/>
          <p:cNvSpPr txBox="1"/>
          <p:nvPr/>
        </p:nvSpPr>
        <p:spPr>
          <a:xfrm>
            <a:off x="831575" y="27247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Research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lot of tedious CSS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53" name="Google Shape;253;gc77b0a3d6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330" y="2440600"/>
            <a:ext cx="3893747" cy="22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14559433e_0_7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Profile Page</a:t>
            </a:r>
            <a:endParaRPr/>
          </a:p>
        </p:txBody>
      </p:sp>
      <p:pic>
        <p:nvPicPr>
          <p:cNvPr id="259" name="Google Shape;259;gc14559433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8" y="1273700"/>
            <a:ext cx="7213818" cy="36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14559433e_0_12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Next Objectives</a:t>
            </a:r>
            <a:endParaRPr/>
          </a:p>
        </p:txBody>
      </p:sp>
      <p:sp>
        <p:nvSpPr>
          <p:cNvPr id="265" name="Google Shape;265;gc14559433e_0_12"/>
          <p:cNvSpPr txBox="1"/>
          <p:nvPr/>
        </p:nvSpPr>
        <p:spPr>
          <a:xfrm>
            <a:off x="3072000" y="19907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Continue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clean up CSS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b="0" i="0" lang="es" sz="16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Help out with</a:t>
            </a: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0" i="0" lang="es" sz="16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documentation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b72b5c109_0_32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Workout Session Page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71" name="Google Shape;271;gbb72b5c109_0_32"/>
          <p:cNvSpPr txBox="1"/>
          <p:nvPr/>
        </p:nvSpPr>
        <p:spPr>
          <a:xfrm>
            <a:off x="5394800" y="1280325"/>
            <a:ext cx="300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Story: </a:t>
            </a:r>
            <a:endParaRPr b="0" i="0" sz="15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user, I would like to begin doing my assigned routines.</a:t>
            </a:r>
            <a:endParaRPr sz="15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user, I would like a timer indicating the remaining time of a workout</a:t>
            </a:r>
            <a:endParaRPr sz="15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gbb72b5c109_0_32"/>
          <p:cNvSpPr txBox="1"/>
          <p:nvPr/>
        </p:nvSpPr>
        <p:spPr>
          <a:xfrm>
            <a:off x="5594600" y="309642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selects the routine that he or she would like to do.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Able to traverse through a routine. 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Timer reflects the current workout.</a:t>
            </a:r>
            <a:endParaRPr b="0" i="0" sz="16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3" name="Google Shape;273;gbb72b5c10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75" y="668775"/>
            <a:ext cx="3833298" cy="3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1f060f222_1_1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Fitbit Connection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79" name="Google Shape;279;gc1f060f222_1_14"/>
          <p:cNvSpPr txBox="1"/>
          <p:nvPr/>
        </p:nvSpPr>
        <p:spPr>
          <a:xfrm>
            <a:off x="5394800" y="1258125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Story: 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subscriber, I would like to authorize the app to retrieve my 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heart rate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data.</a:t>
            </a:r>
            <a:endParaRPr sz="15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subscriber I would like my heart rate to be </a:t>
            </a: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recorded during a session</a:t>
            </a:r>
            <a:endParaRPr sz="15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gc1f060f222_1_14"/>
          <p:cNvSpPr txBox="1"/>
          <p:nvPr/>
        </p:nvSpPr>
        <p:spPr>
          <a:xfrm>
            <a:off x="5394800" y="26938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Able to ask user for permission to track their heart rate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Able to record heart rate during workout session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1" name="Google Shape;281;gc1f060f22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00" y="741350"/>
            <a:ext cx="2225914" cy="366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baa83a60_0_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Heart rate data</a:t>
            </a:r>
            <a:endParaRPr/>
          </a:p>
        </p:txBody>
      </p:sp>
      <p:pic>
        <p:nvPicPr>
          <p:cNvPr id="287" name="Google Shape;287;gcbbaa83a6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88" y="1177900"/>
            <a:ext cx="4245120" cy="3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755aad31_0_0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Heart Rate Graph</a:t>
            </a:r>
            <a:endParaRPr/>
          </a:p>
        </p:txBody>
      </p:sp>
      <p:pic>
        <p:nvPicPr>
          <p:cNvPr id="293" name="Google Shape;293;gce755aad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0" y="1177900"/>
            <a:ext cx="5457351" cy="34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ce755aad31_0_0"/>
          <p:cNvSpPr txBox="1"/>
          <p:nvPr/>
        </p:nvSpPr>
        <p:spPr>
          <a:xfrm>
            <a:off x="5920675" y="12507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Story: As a trainer, I would like a graph that displays my clients workout data</a:t>
            </a:r>
            <a:endParaRPr/>
          </a:p>
        </p:txBody>
      </p:sp>
      <p:sp>
        <p:nvSpPr>
          <p:cNvPr id="295" name="Google Shape;295;gce755aad31_0_0"/>
          <p:cNvSpPr txBox="1"/>
          <p:nvPr/>
        </p:nvSpPr>
        <p:spPr>
          <a:xfrm>
            <a:off x="5920675" y="25458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Able to display heart rate data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Google charts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Created a View history page which shows previous workout data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Risks and Challenges </a:t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 rot="5400000">
            <a:off x="949735" y="1931365"/>
            <a:ext cx="1826368" cy="144778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86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 rot="5400000">
            <a:off x="2397335" y="1931365"/>
            <a:ext cx="1826368" cy="144778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86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1528790" y="2987903"/>
            <a:ext cx="668100" cy="2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Rafael</a:t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2976390" y="2987903"/>
            <a:ext cx="668100" cy="2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Sam</a:t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337265" y="2441414"/>
            <a:ext cx="1051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Retrieving Refresh Token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2724588" y="2372413"/>
            <a:ext cx="1138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Error Testing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24" name="Google Shape;124;p6"/>
          <p:cNvGrpSpPr/>
          <p:nvPr/>
        </p:nvGrpSpPr>
        <p:grpSpPr>
          <a:xfrm>
            <a:off x="1753350" y="2153709"/>
            <a:ext cx="225103" cy="224767"/>
            <a:chOff x="-44528075" y="1982825"/>
            <a:chExt cx="300900" cy="301700"/>
          </a:xfrm>
        </p:grpSpPr>
        <p:sp>
          <p:nvSpPr>
            <p:cNvPr id="125" name="Google Shape;125;p6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3197939" y="2155159"/>
            <a:ext cx="221823" cy="221448"/>
            <a:chOff x="-1700225" y="2768875"/>
            <a:chExt cx="291450" cy="292225"/>
          </a:xfrm>
        </p:grpSpPr>
        <p:sp>
          <p:nvSpPr>
            <p:cNvPr id="133" name="Google Shape;133;p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6"/>
          <p:cNvSpPr/>
          <p:nvPr/>
        </p:nvSpPr>
        <p:spPr>
          <a:xfrm rot="5400000">
            <a:off x="3845129" y="1931365"/>
            <a:ext cx="1826368" cy="144778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86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 rot="5400000">
            <a:off x="5292917" y="1931365"/>
            <a:ext cx="1826368" cy="144778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86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5871972" y="2987903"/>
            <a:ext cx="668100" cy="2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Daniel</a:t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5653222" y="2328902"/>
            <a:ext cx="1051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Tedious CSS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43" name="Google Shape;143;p6"/>
          <p:cNvGrpSpPr/>
          <p:nvPr/>
        </p:nvGrpSpPr>
        <p:grpSpPr>
          <a:xfrm>
            <a:off x="6093522" y="2155159"/>
            <a:ext cx="221823" cy="221448"/>
            <a:chOff x="-1700225" y="2768875"/>
            <a:chExt cx="291450" cy="292225"/>
          </a:xfrm>
        </p:grpSpPr>
        <p:sp>
          <p:nvSpPr>
            <p:cNvPr id="144" name="Google Shape;144;p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6"/>
          <p:cNvSpPr txBox="1"/>
          <p:nvPr/>
        </p:nvSpPr>
        <p:spPr>
          <a:xfrm>
            <a:off x="4424137" y="3011881"/>
            <a:ext cx="668100" cy="2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Andrew</a:t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1" name="Google Shape;151;p6"/>
          <p:cNvSpPr/>
          <p:nvPr/>
        </p:nvSpPr>
        <p:spPr>
          <a:xfrm rot="5400000">
            <a:off x="6740922" y="1931372"/>
            <a:ext cx="1826368" cy="1447787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86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7319753" y="3002310"/>
            <a:ext cx="668100" cy="2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Julian</a:t>
            </a:r>
            <a:endParaRPr b="0" i="0" sz="12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7161500" y="2293800"/>
            <a:ext cx="11388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Implementation of Redux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54" name="Google Shape;154;p6"/>
          <p:cNvGrpSpPr/>
          <p:nvPr/>
        </p:nvGrpSpPr>
        <p:grpSpPr>
          <a:xfrm>
            <a:off x="9336005" y="2415913"/>
            <a:ext cx="253707" cy="274779"/>
            <a:chOff x="-1700225" y="2768875"/>
            <a:chExt cx="291450" cy="292225"/>
          </a:xfrm>
        </p:grpSpPr>
        <p:sp>
          <p:nvSpPr>
            <p:cNvPr id="155" name="Google Shape;155;p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6"/>
          <p:cNvSpPr txBox="1"/>
          <p:nvPr/>
        </p:nvSpPr>
        <p:spPr>
          <a:xfrm>
            <a:off x="4199200" y="2241027"/>
            <a:ext cx="1138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Research for Documentation</a:t>
            </a:r>
            <a:endParaRPr b="0" i="0" sz="1200" u="none" cap="none" strike="noStrike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4645768" y="2069031"/>
            <a:ext cx="225103" cy="224767"/>
            <a:chOff x="-44528075" y="1982825"/>
            <a:chExt cx="300900" cy="301700"/>
          </a:xfrm>
        </p:grpSpPr>
        <p:sp>
          <p:nvSpPr>
            <p:cNvPr id="163" name="Google Shape;163;p6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7618356" y="2069031"/>
            <a:ext cx="225103" cy="224767"/>
            <a:chOff x="-44528075" y="1982825"/>
            <a:chExt cx="300900" cy="301700"/>
          </a:xfrm>
        </p:grpSpPr>
        <p:sp>
          <p:nvSpPr>
            <p:cNvPr id="171" name="Google Shape;171;p6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1f060f222_1_23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chemeClr val="dk2"/>
                </a:solidFill>
              </a:rPr>
              <a:t>Next Objectives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01" name="Google Shape;301;gc1f060f222_1_23"/>
          <p:cNvSpPr txBox="1"/>
          <p:nvPr/>
        </p:nvSpPr>
        <p:spPr>
          <a:xfrm>
            <a:off x="3072000" y="22332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Work on deliverables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 Light"/>
              <a:buChar char="●"/>
            </a:pPr>
            <a:r>
              <a:rPr lang="es" sz="16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</a:t>
            </a:r>
            <a:endParaRPr sz="16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7c3e026c1_0_15"/>
          <p:cNvSpPr txBox="1"/>
          <p:nvPr>
            <p:ph type="ctrTitle"/>
          </p:nvPr>
        </p:nvSpPr>
        <p:spPr>
          <a:xfrm flipH="1">
            <a:off x="374550" y="2315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Mobile This Sprint</a:t>
            </a:r>
            <a:endParaRPr/>
          </a:p>
        </p:txBody>
      </p:sp>
      <p:sp>
        <p:nvSpPr>
          <p:cNvPr id="307" name="Google Shape;307;gc7c3e026c1_0_15"/>
          <p:cNvSpPr txBox="1"/>
          <p:nvPr>
            <p:ph idx="4294967295" type="ctrTitle"/>
          </p:nvPr>
        </p:nvSpPr>
        <p:spPr>
          <a:xfrm>
            <a:off x="578934" y="786743"/>
            <a:ext cx="1247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Subscriber</a:t>
            </a:r>
            <a:endParaRPr b="0" i="0" sz="18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08" name="Google Shape;308;gc7c3e026c1_0_15"/>
          <p:cNvSpPr txBox="1"/>
          <p:nvPr/>
        </p:nvSpPr>
        <p:spPr>
          <a:xfrm>
            <a:off x="1458600" y="877025"/>
            <a:ext cx="745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would like the app to feel, responsive, look clean with good contrasts and look legitimate 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9" name="Google Shape;309;gc7c3e026c1_0_15"/>
          <p:cNvSpPr txBox="1"/>
          <p:nvPr/>
        </p:nvSpPr>
        <p:spPr>
          <a:xfrm>
            <a:off x="4833150" y="1583675"/>
            <a:ext cx="331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10" name="Google Shape;310;gc7c3e026c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300" y="1451716"/>
            <a:ext cx="1705775" cy="369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c7c3e026c1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109" y="1451727"/>
            <a:ext cx="1705775" cy="369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c7c3e026c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550" y="1451725"/>
            <a:ext cx="1705775" cy="36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type="ctrTitle"/>
          </p:nvPr>
        </p:nvSpPr>
        <p:spPr>
          <a:xfrm flipH="1">
            <a:off x="624100" y="27957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Mobile This Sprint</a:t>
            </a:r>
            <a:endParaRPr/>
          </a:p>
        </p:txBody>
      </p:sp>
      <p:sp>
        <p:nvSpPr>
          <p:cNvPr id="318" name="Google Shape;318;p16"/>
          <p:cNvSpPr txBox="1"/>
          <p:nvPr>
            <p:ph idx="4294967295" type="ctrTitle"/>
          </p:nvPr>
        </p:nvSpPr>
        <p:spPr>
          <a:xfrm>
            <a:off x="483594" y="950075"/>
            <a:ext cx="2044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lang="es" sz="1800">
                <a:solidFill>
                  <a:schemeClr val="lt1"/>
                </a:solidFill>
              </a:rPr>
              <a:t>As a </a:t>
            </a:r>
            <a:r>
              <a:rPr b="0" i="0" lang="es" sz="1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Subscriber</a:t>
            </a:r>
            <a:endParaRPr b="0" i="0" sz="18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548125" y="1261775"/>
            <a:ext cx="210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would like to see my past weights displayed on my profile in a graph to my progress over time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3251700" y="1261775"/>
            <a:ext cx="1695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would like to be able to enter and start a workout 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21" name="Google Shape;3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24" y="2051091"/>
            <a:ext cx="1247701" cy="295093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 txBox="1"/>
          <p:nvPr/>
        </p:nvSpPr>
        <p:spPr>
          <a:xfrm>
            <a:off x="5909650" y="1261775"/>
            <a:ext cx="1716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would like a break before each workout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775" y="2051100"/>
            <a:ext cx="1363478" cy="295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15" y="2051075"/>
            <a:ext cx="1363476" cy="295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1517849c0_0_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Mobile Next Sprint</a:t>
            </a:r>
            <a:endParaRPr/>
          </a:p>
        </p:txBody>
      </p:sp>
      <p:sp>
        <p:nvSpPr>
          <p:cNvPr id="330" name="Google Shape;330;gc1517849c0_0_8"/>
          <p:cNvSpPr txBox="1"/>
          <p:nvPr>
            <p:ph idx="4294967295" type="ctrTitle"/>
          </p:nvPr>
        </p:nvSpPr>
        <p:spPr>
          <a:xfrm>
            <a:off x="647059" y="1171318"/>
            <a:ext cx="1247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Subscriber</a:t>
            </a:r>
            <a:endParaRPr b="0" i="0" sz="1800" u="none" cap="none" strike="noStrike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31" name="Google Shape;331;gc1517849c0_0_8"/>
          <p:cNvSpPr txBox="1"/>
          <p:nvPr/>
        </p:nvSpPr>
        <p:spPr>
          <a:xfrm>
            <a:off x="749100" y="1954675"/>
            <a:ext cx="7583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will be </a:t>
            </a: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focusing</a:t>
            </a: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 bug </a:t>
            </a:r>
            <a:r>
              <a:rPr lang="es" sz="11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fixes  and documentation   </a:t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8c369981_1_0"/>
          <p:cNvSpPr txBox="1"/>
          <p:nvPr>
            <p:ph type="ctrTitle"/>
          </p:nvPr>
        </p:nvSpPr>
        <p:spPr>
          <a:xfrm flipH="1">
            <a:off x="1375500" y="20045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337" name="Google Shape;337;gb88c369981_1_0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da2d819fd_0_8"/>
          <p:cNvSpPr txBox="1"/>
          <p:nvPr>
            <p:ph type="ctrTitle"/>
          </p:nvPr>
        </p:nvSpPr>
        <p:spPr>
          <a:xfrm flipH="1">
            <a:off x="1213269" y="1851300"/>
            <a:ext cx="6393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Sprint 7 &amp; 8 Work</a:t>
            </a:r>
            <a:endParaRPr/>
          </a:p>
        </p:txBody>
      </p:sp>
      <p:sp>
        <p:nvSpPr>
          <p:cNvPr id="183" name="Google Shape;183;gbda2d819fd_0_8"/>
          <p:cNvSpPr txBox="1"/>
          <p:nvPr/>
        </p:nvSpPr>
        <p:spPr>
          <a:xfrm>
            <a:off x="762575" y="3377125"/>
            <a:ext cx="496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Char char="●"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Some wireframes for the mobile 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was created early on in the sprint</a:t>
            </a:r>
            <a:endParaRPr b="0" i="0" sz="14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Char char="●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Final documentation worked on</a:t>
            </a:r>
            <a:endParaRPr b="0" i="0" sz="14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Char char="●"/>
            </a:pP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Sequence Diagram</a:t>
            </a:r>
            <a:r>
              <a:rPr lang="es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the most part done, need to update some elements of it based on the group’s feedback.</a:t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c7c3e026c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970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c7c3e026c1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506" y="152400"/>
            <a:ext cx="2631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210257e71_1_0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As a trainer, I would like better look and feel such that pages are easier to use and navigate.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Utilizing HTML components to edit page layout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Improvements to aesthetics using CSS</a:t>
            </a:r>
            <a:endParaRPr/>
          </a:p>
        </p:txBody>
      </p:sp>
      <p:sp>
        <p:nvSpPr>
          <p:cNvPr id="195" name="Google Shape;195;gc210257e71_1_0"/>
          <p:cNvSpPr txBox="1"/>
          <p:nvPr>
            <p:ph type="ctrTitle"/>
          </p:nvPr>
        </p:nvSpPr>
        <p:spPr>
          <a:xfrm flipH="1">
            <a:off x="2714085" y="1890188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Styling Updates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c2b3ed614_4_5"/>
          <p:cNvSpPr txBox="1"/>
          <p:nvPr>
            <p:ph type="ctrTitle"/>
          </p:nvPr>
        </p:nvSpPr>
        <p:spPr>
          <a:xfrm flipH="1">
            <a:off x="1217851" y="320425"/>
            <a:ext cx="6708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000"/>
          </a:p>
        </p:txBody>
      </p:sp>
      <p:pic>
        <p:nvPicPr>
          <p:cNvPr id="201" name="Google Shape;201;gbc2b3ed61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96" y="320425"/>
            <a:ext cx="4982525" cy="25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bc2b3ed614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500" y="2141400"/>
            <a:ext cx="5857127" cy="28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7b0a3e54_0_0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As a trainer, I would like the list of workouts to have images displayed for easier navigation.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Converted the workout table to a list of cards with reactstrap, allowing images to be shown on each workout card.</a:t>
            </a:r>
            <a:endParaRPr/>
          </a:p>
        </p:txBody>
      </p:sp>
      <p:sp>
        <p:nvSpPr>
          <p:cNvPr id="208" name="Google Shape;208;gc77b0a3e54_0_0"/>
          <p:cNvSpPr txBox="1"/>
          <p:nvPr>
            <p:ph type="ctrTitle"/>
          </p:nvPr>
        </p:nvSpPr>
        <p:spPr>
          <a:xfrm flipH="1">
            <a:off x="2430274" y="1890200"/>
            <a:ext cx="4239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Workout Updates</a:t>
            </a:r>
            <a:endParaRPr/>
          </a:p>
        </p:txBody>
      </p:sp>
      <p:sp>
        <p:nvSpPr>
          <p:cNvPr id="209" name="Google Shape;209;gc77b0a3e54_0_0"/>
          <p:cNvSpPr txBox="1"/>
          <p:nvPr/>
        </p:nvSpPr>
        <p:spPr>
          <a:xfrm>
            <a:off x="4640800" y="2809300"/>
            <a:ext cx="309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a trainer, I would like to be able to add GIFs to my workouts. This will give clients a better demonstration on how to execute the routine.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Research for gif implementation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Created new field to add gif and displayed it in the workout module.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77b0a3e54_0_5"/>
          <p:cNvSpPr txBox="1"/>
          <p:nvPr>
            <p:ph idx="1" type="subTitle"/>
          </p:nvPr>
        </p:nvSpPr>
        <p:spPr>
          <a:xfrm>
            <a:off x="497325" y="23133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5" name="Google Shape;215;gc77b0a3e54_0_5"/>
          <p:cNvSpPr txBox="1"/>
          <p:nvPr>
            <p:ph type="ctrTitle"/>
          </p:nvPr>
        </p:nvSpPr>
        <p:spPr>
          <a:xfrm flipH="1">
            <a:off x="147599" y="788075"/>
            <a:ext cx="43134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Workout Updates</a:t>
            </a:r>
            <a:endParaRPr/>
          </a:p>
        </p:txBody>
      </p:sp>
      <p:pic>
        <p:nvPicPr>
          <p:cNvPr id="216" name="Google Shape;216;gc77b0a3e5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0" y="1941675"/>
            <a:ext cx="5111650" cy="2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c77b0a3e5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874" y="440175"/>
            <a:ext cx="2860926" cy="414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206a67641_0_1"/>
          <p:cNvSpPr txBox="1"/>
          <p:nvPr>
            <p:ph idx="1" type="subTitle"/>
          </p:nvPr>
        </p:nvSpPr>
        <p:spPr>
          <a:xfrm>
            <a:off x="3301450" y="285225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As a subscriber, I would like to search for a list of available workouts and routines.</a:t>
            </a:r>
            <a:endParaRPr sz="1400"/>
          </a:p>
        </p:txBody>
      </p:sp>
      <p:sp>
        <p:nvSpPr>
          <p:cNvPr id="223" name="Google Shape;223;gc206a67641_0_1"/>
          <p:cNvSpPr txBox="1"/>
          <p:nvPr>
            <p:ph type="ctrTitle"/>
          </p:nvPr>
        </p:nvSpPr>
        <p:spPr>
          <a:xfrm flipH="1">
            <a:off x="2714085" y="1890188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Mobile Profile Workoutlist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